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1" r:id="rId3"/>
    <p:sldId id="272" r:id="rId4"/>
    <p:sldId id="273" r:id="rId5"/>
    <p:sldId id="274" r:id="rId6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ED36286-D314-4A45-9967-7A7853503F6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3C972D6-0885-483B-AE55-49695DFFC95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242E-E02F-49C3-9DB8-E6B910350C63}" type="datetimeFigureOut">
              <a:rPr lang="zh-CN" altLang="en-US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A18B-F289-43CA-A1D3-1DC1087ACD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C442F-6B40-4A8D-BBDD-D66CA00C467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2C509-7DE3-46DD-8A61-5632FD6808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897B-0674-42C8-B443-335DDFC7EA0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AF3F-7CB3-4C7D-92DF-B75885238E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3BD1-EBD8-4E19-8114-8EBD8C31FED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4F8F-17F0-4BB0-A276-50150C2D00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5957-FA95-4B6E-9FA2-DE57C96B69AF}" type="datetimeFigureOut">
              <a:rPr lang="zh-CN" altLang="en-US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2939-2989-4880-9537-AAA862FA71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0C30-72FA-4D60-B261-DB4619FDE4AC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3D06-CF6D-4B0D-B522-134CD4C219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FF24-9EB9-4257-935F-98CB04D2DD74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C43D-39DA-40A7-BF7B-04775A05E3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9350-5EA1-4DFE-8591-C15F6D63A454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67CD-D2A1-46D7-88CB-E86A25B33A7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F4F9-C88F-4EAD-9290-5A5373EADFE2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0526-737B-4FA5-83F1-A84E2CF3E2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6B811-D1E6-48C1-939E-AF816CF87201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A63D-7443-4582-A379-81FA5F0180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A989-7C6E-4CB1-B7D3-5DF68E4A2FD3}" type="datetimeFigureOut">
              <a:rPr lang="zh-CN" altLang="en-US"/>
            </a:fld>
            <a:endParaRPr lang="zh-CN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8BF5-A111-4BB3-AA95-108AA22025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98420E-AC4D-4594-84C0-635EEACB2B8D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F5D94C-EE7D-416F-9501-0CF39D87D3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51163" y="1181100"/>
            <a:ext cx="619283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3933825"/>
            <a:ext cx="614045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0" y="1536700"/>
            <a:ext cx="2671763" cy="175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1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、电脑打开浏览器，百度搜索“云南人社一体化公共服务平台”，点击链接进入“云南人社一体化公共服务平台”网站。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0" y="4549775"/>
            <a:ext cx="33845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2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、点击右上角“登录”。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74156"/>
            <a:ext cx="6768752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zh-CN" altLang="en-US" sz="4800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社保证明打印操作示例</a:t>
            </a:r>
            <a:br>
              <a:rPr lang="zh-CN" altLang="en-US" sz="4800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1"/>
          <a:srcRect l="19650" r="20720"/>
          <a:stretch>
            <a:fillRect/>
          </a:stretch>
        </p:blipFill>
        <p:spPr bwMode="auto">
          <a:xfrm>
            <a:off x="3419475" y="6350"/>
            <a:ext cx="500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90825"/>
            <a:ext cx="18383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81300"/>
            <a:ext cx="1827212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3613" y="2767013"/>
            <a:ext cx="183038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765425"/>
            <a:ext cx="18542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107950" y="663575"/>
            <a:ext cx="33115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3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、点击“个人用户” 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0" y="2817813"/>
            <a:ext cx="144145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4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、手机安装并打开“云南人社</a:t>
            </a:r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12333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”</a:t>
            </a:r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APP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； 使用电子社保卡扫一扫电脑上的二维码，确认登录“云南人社一体化公共服务平台” 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2987824" y="5004335"/>
            <a:ext cx="432048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4985754" y="4436717"/>
            <a:ext cx="432048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975015" y="4980135"/>
            <a:ext cx="432048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5580112" y="2204865"/>
            <a:ext cx="504056" cy="2231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97063" y="0"/>
            <a:ext cx="72596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3502025"/>
            <a:ext cx="72326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76213" y="244475"/>
            <a:ext cx="1720850" cy="2586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5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</a:t>
            </a:r>
            <a:endParaRPr lang="en-US" altLang="zh-CN">
              <a:latin typeface="Trebuchet MS" panose="020B0603020202020204" pitchFamily="34" charset="0"/>
              <a:ea typeface="方正姚体" panose="02010601030101010101" pitchFamily="2" charset="-122"/>
            </a:endParaRPr>
          </a:p>
          <a:p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点击“个人服务”； </a:t>
            </a:r>
            <a:endParaRPr lang="en-US" altLang="zh-CN">
              <a:latin typeface="Trebuchet MS" panose="020B0603020202020204" pitchFamily="34" charset="0"/>
              <a:ea typeface="方正姚体" panose="02010601030101010101" pitchFamily="2" charset="-122"/>
            </a:endParaRPr>
          </a:p>
          <a:p>
            <a:endParaRPr lang="en-US" altLang="zh-CN">
              <a:latin typeface="Trebuchet MS" panose="020B0603020202020204" pitchFamily="34" charset="0"/>
              <a:ea typeface="方正姚体" panose="02010601030101010101" pitchFamily="2" charset="-122"/>
            </a:endParaRPr>
          </a:p>
          <a:p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点击“打印”；</a:t>
            </a:r>
            <a:endParaRPr lang="en-US" altLang="zh-CN">
              <a:latin typeface="Trebuchet MS" panose="020B0603020202020204" pitchFamily="34" charset="0"/>
              <a:ea typeface="方正姚体" panose="02010601030101010101" pitchFamily="2" charset="-122"/>
            </a:endParaRPr>
          </a:p>
          <a:p>
            <a:endParaRPr lang="en-US" altLang="zh-CN">
              <a:latin typeface="Trebuchet MS" panose="020B0603020202020204" pitchFamily="34" charset="0"/>
              <a:ea typeface="方正姚体" panose="02010601030101010101" pitchFamily="2" charset="-122"/>
            </a:endParaRPr>
          </a:p>
          <a:p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点击“参保缴费证明 在线办理” 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17475" y="4292600"/>
            <a:ext cx="1722438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Trebuchet MS" panose="020B0603020202020204" pitchFamily="34" charset="0"/>
                <a:ea typeface="方正姚体" panose="02010601030101010101" pitchFamily="2" charset="-122"/>
              </a:rPr>
              <a:t>个人的</a:t>
            </a:r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方正姚体" panose="02010601030101010101" pitchFamily="2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Trebuchet MS" panose="020B0603020202020204" pitchFamily="34" charset="0"/>
                <a:ea typeface="方正姚体" panose="02010601030101010101" pitchFamily="2" charset="-122"/>
              </a:rPr>
              <a:t>参保缴费证明</a:t>
            </a:r>
            <a:r>
              <a:rPr lang="en-US" altLang="zh-CN">
                <a:solidFill>
                  <a:srgbClr val="FF0000"/>
                </a:solidFill>
                <a:latin typeface="Trebuchet MS" panose="020B0603020202020204" pitchFamily="34" charset="0"/>
                <a:ea typeface="方正姚体" panose="02010601030101010101" pitchFamily="2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Trebuchet MS" panose="020B0603020202020204" pitchFamily="34" charset="0"/>
                <a:ea typeface="方正姚体" panose="02010601030101010101" pitchFamily="2" charset="-122"/>
              </a:rPr>
              <a:t>显示的证明名称可能有所不同，三项之一。</a:t>
            </a:r>
            <a:endParaRPr lang="zh-CN" altLang="en-US">
              <a:solidFill>
                <a:srgbClr val="FF0000"/>
              </a:solidFill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3225" y="3492500"/>
            <a:ext cx="74422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12700"/>
            <a:ext cx="7462837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-3175" y="1069975"/>
            <a:ext cx="1722438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6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、点击右上角的打印图标按钮。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0" y="4797425"/>
            <a:ext cx="1722438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7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、选择打印机，选择</a:t>
            </a:r>
            <a:r>
              <a:rPr lang="en-US" altLang="zh-CN">
                <a:latin typeface="Trebuchet MS" panose="020B0603020202020204" pitchFamily="34" charset="0"/>
                <a:ea typeface="方正姚体" panose="02010601030101010101" pitchFamily="2" charset="-122"/>
              </a:rPr>
              <a:t>A4</a:t>
            </a:r>
            <a:r>
              <a:rPr lang="zh-CN" altLang="en-US">
                <a:latin typeface="Trebuchet MS" panose="020B0603020202020204" pitchFamily="34" charset="0"/>
                <a:ea typeface="方正姚体" panose="02010601030101010101" pitchFamily="2" charset="-122"/>
              </a:rPr>
              <a:t>纸，点击“打印”。</a:t>
            </a:r>
            <a:endParaRPr lang="zh-CN" altLang="en-US">
              <a:latin typeface="Trebuchet MS" panose="020B0603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6" name="动作按钮: 信息 5">
            <a:hlinkClick r:id="rId3" action="ppaction://hlinksldjump" highlightClick="1"/>
          </p:cNvPr>
          <p:cNvSpPr/>
          <p:nvPr/>
        </p:nvSpPr>
        <p:spPr>
          <a:xfrm>
            <a:off x="250825" y="6308725"/>
            <a:ext cx="433388" cy="43338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E1NDI5N2FhMzkwMWUxYjNiMWRhNjU2OThjZWJjZTEifQ=="/>
</p:tagLst>
</file>

<file path=ppt/theme/theme1.xml><?xml version="1.0" encoding="utf-8"?>
<a:theme xmlns:a="http://schemas.openxmlformats.org/drawingml/2006/main" name="气流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气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气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255</Words>
  <Application>WPS 演示</Application>
  <PresentationFormat>全屏显示(4:3)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Georgia</vt:lpstr>
      <vt:lpstr>Trebuchet MS</vt:lpstr>
      <vt:lpstr>方正姚体</vt:lpstr>
      <vt:lpstr>微软雅黑</vt:lpstr>
      <vt:lpstr>Arial Unicode MS</vt:lpstr>
      <vt:lpstr>Calibri</vt:lpstr>
      <vt:lpstr>气流</vt:lpstr>
      <vt:lpstr>社保证明打印操作示例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jwcbml</dc:creator>
  <cp:lastModifiedBy>小美</cp:lastModifiedBy>
  <cp:revision>50</cp:revision>
  <dcterms:created xsi:type="dcterms:W3CDTF">2024-03-09T02:35:00Z</dcterms:created>
  <dcterms:modified xsi:type="dcterms:W3CDTF">2024-03-11T09:17:52Z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AFD966EB5AED4ED88F98A3D7EC5B20BD_12</vt:lpwstr>
  </property>
  <property fmtid="{D5CDD505-2E9C-101B-9397-08002B2CF9AE}" pid="3" name="KSOProductBuildVer">
    <vt:lpwstr>2052-12.1.0.16388</vt:lpwstr>
  </property>
</Properties>
</file>